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6"/>
  </p:notesMasterIdLst>
  <p:sldIdLst>
    <p:sldId id="256" r:id="rId2"/>
    <p:sldId id="257" r:id="rId3"/>
    <p:sldId id="258" r:id="rId4"/>
    <p:sldId id="28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8167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8" name="Shape 188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Shape 57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6" name="Shape 57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слайд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5303837" y="4581525"/>
            <a:ext cx="6121400" cy="15160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9A8B7"/>
              </a:buClr>
              <a:buFont typeface="Arial"/>
              <a:buNone/>
              <a:defRPr sz="2400" b="0" i="0" u="none" strike="noStrike" cap="non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03837" y="760412"/>
            <a:ext cx="6121401" cy="760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9A8B7"/>
              </a:buClr>
              <a:buFont typeface="Arial"/>
              <a:buNone/>
              <a:defRPr sz="2400" b="0" i="0" u="none" strike="noStrike" cap="non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5303837" y="1520825"/>
            <a:ext cx="6121401" cy="7556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2400" b="1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pic" idx="4"/>
          </p:nvPr>
        </p:nvSpPr>
        <p:spPr>
          <a:xfrm>
            <a:off x="766762" y="1520823"/>
            <a:ext cx="3781425" cy="381635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139824" y="760412"/>
            <a:ext cx="3048364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8003813" y="760412"/>
            <a:ext cx="3055075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3"/>
          </p:nvPr>
        </p:nvSpPr>
        <p:spPr>
          <a:xfrm>
            <a:off x="4548187" y="760412"/>
            <a:ext cx="3095625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4 объекта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766762" y="760412"/>
            <a:ext cx="10658474" cy="151290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66764" y="2633322"/>
            <a:ext cx="2393999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6276001" y="2633322"/>
            <a:ext cx="2388886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3"/>
          </p:nvPr>
        </p:nvSpPr>
        <p:spPr>
          <a:xfrm>
            <a:off x="3520764" y="2633322"/>
            <a:ext cx="2395236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4"/>
          </p:nvPr>
        </p:nvSpPr>
        <p:spPr>
          <a:xfrm>
            <a:off x="9024888" y="2633321"/>
            <a:ext cx="2400349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объекта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766764" y="760412"/>
            <a:ext cx="2393999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6276001" y="760412"/>
            <a:ext cx="2388886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3"/>
          </p:nvPr>
        </p:nvSpPr>
        <p:spPr>
          <a:xfrm>
            <a:off x="3520764" y="760412"/>
            <a:ext cx="2395236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4"/>
          </p:nvPr>
        </p:nvSpPr>
        <p:spPr>
          <a:xfrm>
            <a:off x="9024888" y="760412"/>
            <a:ext cx="2400349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вадратная каритнка с подписью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656513" y="3022950"/>
            <a:ext cx="3779836" cy="3079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2"/>
          </p:nvPr>
        </p:nvSpPr>
        <p:spPr>
          <a:xfrm>
            <a:off x="7656513" y="755650"/>
            <a:ext cx="3779836" cy="22669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32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pic" idx="3"/>
          </p:nvPr>
        </p:nvSpPr>
        <p:spPr>
          <a:xfrm>
            <a:off x="0" y="0"/>
            <a:ext cx="6899487" cy="685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Вертикальная каритнка с подписью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096001" y="3022950"/>
            <a:ext cx="5340350" cy="3079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6096001" y="755650"/>
            <a:ext cx="5340350" cy="22669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32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pic" idx="3"/>
          </p:nvPr>
        </p:nvSpPr>
        <p:spPr>
          <a:xfrm>
            <a:off x="0" y="0"/>
            <a:ext cx="5340350" cy="685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Shape 1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Горизонтальная каритнка с подписью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88163" y="3022950"/>
            <a:ext cx="4548187" cy="23142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6888163" y="1520824"/>
            <a:ext cx="4548187" cy="1501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32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pic" idx="3"/>
          </p:nvPr>
        </p:nvSpPr>
        <p:spPr>
          <a:xfrm>
            <a:off x="759597" y="1520824"/>
            <a:ext cx="5336401" cy="381635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Shape 1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  <a:defRPr sz="2000" b="0" i="0" u="none" strike="noStrike" cap="non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Заголовок и два объекта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512000" y="743125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511999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6276000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Заголовок и сравнение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1512000" y="760412"/>
            <a:ext cx="9167999" cy="151290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1512000" y="2636475"/>
            <a:ext cx="4404000" cy="75725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1512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6276000" y="2633318"/>
            <a:ext cx="4404000" cy="7604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4"/>
          </p:nvPr>
        </p:nvSpPr>
        <p:spPr>
          <a:xfrm>
            <a:off x="6276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равнение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512000" y="760412"/>
            <a:ext cx="4404000" cy="75725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512000" y="1877668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275998" y="757256"/>
            <a:ext cx="4404000" cy="7604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276000" y="1877668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объекта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512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276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три подзаголоавка с объектами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1139824" y="2636475"/>
            <a:ext cx="3048364" cy="75725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1139824" y="3753732"/>
            <a:ext cx="3048364" cy="197909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3"/>
          </p:nvPr>
        </p:nvSpPr>
        <p:spPr>
          <a:xfrm>
            <a:off x="8003813" y="2633321"/>
            <a:ext cx="3055075" cy="760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4"/>
          </p:nvPr>
        </p:nvSpPr>
        <p:spPr>
          <a:xfrm>
            <a:off x="8003813" y="3753732"/>
            <a:ext cx="3055075" cy="197909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5"/>
          </p:nvPr>
        </p:nvSpPr>
        <p:spPr>
          <a:xfrm>
            <a:off x="4548187" y="263332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6"/>
          </p:nvPr>
        </p:nvSpPr>
        <p:spPr>
          <a:xfrm>
            <a:off x="4548187" y="3753732"/>
            <a:ext cx="3095625" cy="197909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равнение трех объектов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139824" y="760412"/>
            <a:ext cx="3048364" cy="75725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1139824" y="1877668"/>
            <a:ext cx="3048364" cy="385515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3"/>
          </p:nvPr>
        </p:nvSpPr>
        <p:spPr>
          <a:xfrm>
            <a:off x="8003813" y="757258"/>
            <a:ext cx="3055075" cy="760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4"/>
          </p:nvPr>
        </p:nvSpPr>
        <p:spPr>
          <a:xfrm>
            <a:off x="8003813" y="1877668"/>
            <a:ext cx="3055075" cy="385515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5"/>
          </p:nvPr>
        </p:nvSpPr>
        <p:spPr>
          <a:xfrm>
            <a:off x="4548187" y="76041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6"/>
          </p:nvPr>
        </p:nvSpPr>
        <p:spPr>
          <a:xfrm>
            <a:off x="4548187" y="1877668"/>
            <a:ext cx="3095625" cy="385515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Shape 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три объекта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139824" y="2633321"/>
            <a:ext cx="3048364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8003813" y="2633321"/>
            <a:ext cx="3055075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3"/>
          </p:nvPr>
        </p:nvSpPr>
        <p:spPr>
          <a:xfrm>
            <a:off x="4548187" y="2633322"/>
            <a:ext cx="3095625" cy="309950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/>
          <p:nvPr/>
        </p:nvSpPr>
        <p:spPr>
          <a:xfrm>
            <a:off x="766762" y="0"/>
            <a:ext cx="757235" cy="251998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766762" y="6102000"/>
            <a:ext cx="757235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Shape 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523998" y="760412"/>
            <a:ext cx="9132888" cy="152082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  <a:defRPr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523999" y="2636475"/>
            <a:ext cx="9132890" cy="309634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ctrTitle" idx="4294967295"/>
          </p:nvPr>
        </p:nvSpPr>
        <p:spPr>
          <a:xfrm>
            <a:off x="5303825" y="2276475"/>
            <a:ext cx="6121500" cy="3682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dirty="0"/>
              <a:t>Углубленное изучение сетевых технологий. Часть 1 </a:t>
            </a:r>
          </a:p>
          <a:p>
            <a:pPr marL="0" marR="0" lvl="0" indent="-69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endParaRPr dirty="0"/>
          </a:p>
        </p:txBody>
      </p:sp>
      <p:sp>
        <p:nvSpPr>
          <p:cNvPr id="180" name="Shape 180"/>
          <p:cNvSpPr txBox="1">
            <a:spLocks noGrp="1"/>
          </p:cNvSpPr>
          <p:nvPr>
            <p:ph type="subTitle" idx="1"/>
          </p:nvPr>
        </p:nvSpPr>
        <p:spPr>
          <a:xfrm>
            <a:off x="5303837" y="4909071"/>
            <a:ext cx="6121400" cy="1511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A8B7"/>
              </a:buClr>
              <a:buSzPct val="25000"/>
              <a:buFont typeface="Arial"/>
              <a:buNone/>
            </a:pPr>
            <a:r>
              <a:rPr lang="en-US" sz="1800" dirty="0" smtClean="0"/>
              <a:t>STP. </a:t>
            </a:r>
            <a:r>
              <a:rPr lang="ru" sz="1800" dirty="0" smtClean="0"/>
              <a:t>D</a:t>
            </a:r>
            <a:r>
              <a:rPr lang="en-US" sz="1800" dirty="0" smtClean="0"/>
              <a:t>HCP relay</a:t>
            </a:r>
            <a:r>
              <a:rPr lang="ru" sz="1800" dirty="0" smtClean="0"/>
              <a:t>. </a:t>
            </a:r>
            <a:r>
              <a:rPr lang="en-US" sz="1800" dirty="0" err="1" smtClean="0"/>
              <a:t>Wi-fi</a:t>
            </a:r>
            <a:r>
              <a:rPr lang="ru" sz="1800" dirty="0" smtClean="0"/>
              <a:t>.</a:t>
            </a:r>
            <a:r>
              <a:rPr lang="en-US" sz="1800" dirty="0" smtClean="0"/>
              <a:t> </a:t>
            </a:r>
            <a:r>
              <a:rPr lang="ru-RU" sz="1800" dirty="0" smtClean="0"/>
              <a:t>Настройка комбинированного устройства.</a:t>
            </a:r>
            <a:endParaRPr lang="ru" sz="1800" dirty="0"/>
          </a:p>
        </p:txBody>
      </p:sp>
      <p:sp>
        <p:nvSpPr>
          <p:cNvPr id="181" name="Shape 181"/>
          <p:cNvSpPr txBox="1"/>
          <p:nvPr/>
        </p:nvSpPr>
        <p:spPr>
          <a:xfrm>
            <a:off x="5303837" y="76517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5303749" y="445450"/>
            <a:ext cx="6121500" cy="7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A8B7"/>
              </a:buClr>
              <a:buSzPct val="25000"/>
              <a:buFont typeface="Arial"/>
              <a:buNone/>
            </a:pPr>
            <a:r>
              <a:rPr lang="ru" sz="2400" b="0" i="0" u="none" strike="noStrike" cap="non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rPr>
              <a:t>Компьютерные сети</a:t>
            </a:r>
          </a:p>
        </p:txBody>
      </p:sp>
      <p:pic>
        <p:nvPicPr>
          <p:cNvPr id="183" name="Shape 183" descr="сети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762" y="1538287"/>
            <a:ext cx="3781500" cy="378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 txBox="1"/>
          <p:nvPr/>
        </p:nvSpPr>
        <p:spPr>
          <a:xfrm>
            <a:off x="5303837" y="1201150"/>
            <a:ext cx="6121500" cy="75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2400">
                <a:solidFill>
                  <a:srgbClr val="99A8B7"/>
                </a:solidFill>
              </a:rPr>
              <a:t>Урок 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 к аудитории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528589" y="2070681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1143000" lvl="1" indent="-457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4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Вопросы по домашнему заданию.</a:t>
            </a:r>
            <a:endParaRPr sz="2400" b="0" i="0" u="none" strike="noStrike" cap="none" dirty="0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16528" y="3741514"/>
            <a:ext cx="2408663" cy="2408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54218" y="0"/>
            <a:ext cx="3237781" cy="2896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/>
          <p:cNvPicPr preferRelativeResize="0"/>
          <p:nvPr/>
        </p:nvPicPr>
        <p:blipFill rotWithShape="1">
          <a:blip r:embed="rId5">
            <a:alphaModFix/>
          </a:blip>
          <a:srcRect l="12498"/>
          <a:stretch/>
        </p:blipFill>
        <p:spPr>
          <a:xfrm>
            <a:off x="170143" y="624829"/>
            <a:ext cx="1341855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 dirty="0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План урока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167999" cy="340703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endParaRPr lang="ru-RU" dirty="0"/>
          </a:p>
          <a:p>
            <a:pPr lvl="1" fontAlgn="base"/>
            <a:r>
              <a:rPr lang="ru-RU" dirty="0"/>
              <a:t>STP</a:t>
            </a:r>
          </a:p>
          <a:p>
            <a:pPr lvl="1" fontAlgn="base"/>
            <a:r>
              <a:rPr lang="en-US" dirty="0" err="1" smtClean="0"/>
              <a:t>Wi-fi</a:t>
            </a:r>
            <a:endParaRPr lang="ru-RU" dirty="0"/>
          </a:p>
          <a:p>
            <a:pPr lvl="1" fontAlgn="base"/>
            <a:r>
              <a:rPr lang="ru-RU" dirty="0"/>
              <a:t>DHCP </a:t>
            </a:r>
            <a:r>
              <a:rPr lang="ru-RU" dirty="0" err="1"/>
              <a:t>relay</a:t>
            </a:r>
            <a:endParaRPr lang="ru-RU" dirty="0"/>
          </a:p>
          <a:p>
            <a:pPr lvl="1" fontAlgn="base"/>
            <a:r>
              <a:rPr lang="ru-RU" dirty="0"/>
              <a:t>настройка </a:t>
            </a:r>
            <a:r>
              <a:rPr lang="ru-RU" dirty="0" err="1"/>
              <a:t>ip</a:t>
            </a:r>
            <a:r>
              <a:rPr lang="ru-RU" dirty="0"/>
              <a:t> </a:t>
            </a:r>
            <a:r>
              <a:rPr lang="ru-RU" dirty="0" err="1"/>
              <a:t>helper-address</a:t>
            </a:r>
            <a:r>
              <a:rPr lang="ru-RU" dirty="0"/>
              <a:t> на интерфейсе и нескольких </a:t>
            </a:r>
            <a:r>
              <a:rPr lang="ru-RU" dirty="0" err="1"/>
              <a:t>пуллов</a:t>
            </a:r>
            <a:r>
              <a:rPr lang="ru-RU" dirty="0"/>
              <a:t> на DHCP сервере</a:t>
            </a:r>
          </a:p>
          <a:p>
            <a:pPr lvl="1" fontAlgn="base"/>
            <a:r>
              <a:rPr lang="ru-RU" dirty="0"/>
              <a:t>Настройка </a:t>
            </a:r>
            <a:r>
              <a:rPr lang="ru-RU" dirty="0" err="1"/>
              <a:t>Cisco</a:t>
            </a:r>
            <a:r>
              <a:rPr lang="ru-RU" dirty="0"/>
              <a:t> </a:t>
            </a:r>
            <a:r>
              <a:rPr lang="ru-RU" dirty="0" smtClean="0"/>
              <a:t>WRT300N</a:t>
            </a:r>
            <a:endParaRPr lang="ru-RU" dirty="0"/>
          </a:p>
        </p:txBody>
      </p:sp>
      <p:sp>
        <p:nvSpPr>
          <p:cNvPr id="202" name="Shape 202" descr="Technology devices social media interaction template Free Vector"/>
          <p:cNvSpPr/>
          <p:nvPr/>
        </p:nvSpPr>
        <p:spPr>
          <a:xfrm>
            <a:off x="155575" y="-144463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54218" y="0"/>
            <a:ext cx="3237781" cy="2896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24820" y="4031671"/>
            <a:ext cx="2167180" cy="2274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ct val="25000"/>
              <a:buFont typeface="Arial"/>
              <a:buNone/>
            </a:pPr>
            <a:r>
              <a:rPr lang="ru" sz="4800" b="0" i="0" u="none" strike="noStrike" cap="non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Домашнее задание</a:t>
            </a:r>
          </a:p>
        </p:txBody>
      </p:sp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1512000" y="2628000"/>
            <a:ext cx="9613200" cy="31048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Работа в </a:t>
            </a:r>
            <a:r>
              <a:rPr lang="ru" sz="2800" b="0" i="0" u="none" strike="noStrike" cap="none" dirty="0" smtClean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PT</a:t>
            </a:r>
            <a:r>
              <a:rPr lang="ru" sz="2800" b="0" i="0" u="none" strike="noStrike" cap="none" dirty="0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ct val="25000"/>
              <a:buFont typeface="Arial"/>
              <a:buNone/>
            </a:pPr>
            <a:endParaRPr sz="2800" dirty="0"/>
          </a:p>
        </p:txBody>
      </p:sp>
      <p:pic>
        <p:nvPicPr>
          <p:cNvPr id="580" name="Shape 5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96000"/>
            <a:ext cx="1533524" cy="14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Shape 58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54218" y="0"/>
            <a:ext cx="3237781" cy="2896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GeekBrains">
  <a:themeElements>
    <a:clrScheme name="GeekBrains">
      <a:dk1>
        <a:srgbClr val="2C2D30"/>
      </a:dk1>
      <a:lt1>
        <a:srgbClr val="F9F9FB"/>
      </a:lt1>
      <a:dk2>
        <a:srgbClr val="4C5D6E"/>
      </a:dk2>
      <a:lt2>
        <a:srgbClr val="FFFFFF"/>
      </a:lt2>
      <a:accent1>
        <a:srgbClr val="177BBB"/>
      </a:accent1>
      <a:accent2>
        <a:srgbClr val="4DB6AC"/>
      </a:accent2>
      <a:accent3>
        <a:srgbClr val="FCC87B"/>
      </a:accent3>
      <a:accent4>
        <a:srgbClr val="C94D4C"/>
      </a:accent4>
      <a:accent5>
        <a:srgbClr val="9277C3"/>
      </a:accent5>
      <a:accent6>
        <a:srgbClr val="99A8B7"/>
      </a:accent6>
      <a:hlink>
        <a:srgbClr val="177BBB"/>
      </a:hlink>
      <a:folHlink>
        <a:srgbClr val="9277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Office PowerPoint</Application>
  <PresentationFormat>Произвольный</PresentationFormat>
  <Paragraphs>15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GeekBrains</vt:lpstr>
      <vt:lpstr>Углубленное изучение сетевых технологий. Часть 1   </vt:lpstr>
      <vt:lpstr>Вопросы к аудитории</vt:lpstr>
      <vt:lpstr>План урока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Углубленное изучение сетевых технологий. Часть 1   </dc:title>
  <cp:lastModifiedBy>sadmin</cp:lastModifiedBy>
  <cp:revision>7</cp:revision>
  <dcterms:modified xsi:type="dcterms:W3CDTF">2017-09-10T15:07:50Z</dcterms:modified>
</cp:coreProperties>
</file>